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086" r:id="rId2"/>
    <p:sldId id="2097" r:id="rId3"/>
    <p:sldId id="2100" r:id="rId4"/>
    <p:sldId id="2101" r:id="rId5"/>
    <p:sldId id="210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198. CIDAM  IN  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NIPI  KHAT  SUNG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Safely Through Another Week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Late 4:8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John Newton, 1725-1807</a:t>
            </a:r>
          </a:p>
          <a:p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Doh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616321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Cidam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nipi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 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a;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inn sung,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ding 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ta;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[Ni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sagih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 hi,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tawldamna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hi.]2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499185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Mawhphelna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tanpa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min 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Na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maipha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zumna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hen;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 Tu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lungkhamna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sung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tawldam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]2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268341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826389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Na min </a:t>
            </a:r>
            <a:r>
              <a:rPr lang="en-US" dirty="0" err="1"/>
              <a:t>kong</a:t>
            </a:r>
            <a:r>
              <a:rPr lang="en-US" dirty="0"/>
              <a:t> phat </a:t>
            </a:r>
            <a:r>
              <a:rPr lang="en-US" dirty="0" err="1"/>
              <a:t>laitak</a:t>
            </a:r>
            <a:r>
              <a:rPr lang="en-US" dirty="0"/>
              <a:t> un,</a:t>
            </a:r>
            <a:br>
              <a:rPr lang="en-US" dirty="0"/>
            </a:br>
            <a:r>
              <a:rPr lang="en-US" dirty="0" err="1"/>
              <a:t>Nong</a:t>
            </a:r>
            <a:r>
              <a:rPr lang="en-US" dirty="0"/>
              <a:t> </a:t>
            </a:r>
            <a:r>
              <a:rPr lang="en-US" dirty="0" err="1"/>
              <a:t>naina</a:t>
            </a:r>
            <a:r>
              <a:rPr lang="en-US" dirty="0"/>
              <a:t> </a:t>
            </a:r>
            <a:r>
              <a:rPr lang="en-US" dirty="0" err="1"/>
              <a:t>hong</a:t>
            </a:r>
            <a:r>
              <a:rPr lang="en-US" dirty="0"/>
              <a:t> </a:t>
            </a:r>
            <a:r>
              <a:rPr lang="en-US" dirty="0" err="1"/>
              <a:t>phawk</a:t>
            </a:r>
            <a:r>
              <a:rPr lang="en-US" dirty="0"/>
              <a:t> </a:t>
            </a:r>
            <a:r>
              <a:rPr lang="en-US" dirty="0" err="1"/>
              <a:t>sakin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Na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kong</a:t>
            </a:r>
            <a:r>
              <a:rPr lang="en-US" dirty="0"/>
              <a:t> </a:t>
            </a:r>
            <a:r>
              <a:rPr lang="en-US" dirty="0" err="1"/>
              <a:t>kilak</a:t>
            </a:r>
            <a:r>
              <a:rPr lang="en-US" dirty="0"/>
              <a:t> </a:t>
            </a:r>
            <a:r>
              <a:rPr lang="en-US" dirty="0" err="1"/>
              <a:t>lai</a:t>
            </a:r>
            <a:r>
              <a:rPr lang="en-US" dirty="0"/>
              <a:t> un, </a:t>
            </a:r>
            <a:br>
              <a:rPr lang="en-US" dirty="0"/>
            </a:br>
            <a:r>
              <a:rPr lang="en-US" dirty="0"/>
              <a:t>Na </a:t>
            </a:r>
            <a:r>
              <a:rPr lang="en-US" dirty="0" err="1"/>
              <a:t>vanglian</a:t>
            </a:r>
            <a:r>
              <a:rPr lang="en-US" dirty="0"/>
              <a:t> </a:t>
            </a:r>
            <a:r>
              <a:rPr lang="en-US" dirty="0" err="1"/>
              <a:t>hong</a:t>
            </a:r>
            <a:r>
              <a:rPr lang="en-US" dirty="0"/>
              <a:t> mu </a:t>
            </a:r>
            <a:r>
              <a:rPr lang="en-US" dirty="0" err="1"/>
              <a:t>sakin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[ Ko </a:t>
            </a:r>
            <a:r>
              <a:rPr lang="en-US" dirty="0" err="1"/>
              <a:t>ngah</a:t>
            </a:r>
            <a:r>
              <a:rPr lang="en-US" dirty="0"/>
              <a:t> ding </a:t>
            </a:r>
            <a:r>
              <a:rPr lang="en-US" dirty="0" err="1"/>
              <a:t>vantung</a:t>
            </a:r>
            <a:r>
              <a:rPr lang="en-US" dirty="0"/>
              <a:t> </a:t>
            </a:r>
            <a:r>
              <a:rPr lang="en-US" dirty="0" err="1"/>
              <a:t>nuamna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Hong </a:t>
            </a:r>
            <a:r>
              <a:rPr lang="en-US" dirty="0" err="1"/>
              <a:t>ciam</a:t>
            </a:r>
            <a:r>
              <a:rPr lang="en-US" dirty="0"/>
              <a:t> </a:t>
            </a:r>
            <a:r>
              <a:rPr lang="en-US" dirty="0" err="1"/>
              <a:t>khol</a:t>
            </a:r>
            <a:r>
              <a:rPr lang="en-US" dirty="0"/>
              <a:t> </a:t>
            </a:r>
            <a:r>
              <a:rPr lang="en-US" dirty="0" err="1"/>
              <a:t>sakin</a:t>
            </a:r>
            <a:r>
              <a:rPr lang="en-US" dirty="0"/>
              <a:t> </a:t>
            </a:r>
            <a:r>
              <a:rPr lang="en-US" dirty="0" err="1"/>
              <a:t>Topa</a:t>
            </a:r>
            <a:r>
              <a:rPr lang="en-US" dirty="0"/>
              <a:t>]2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903652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826389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/>
              <a:t>Nangmah</a:t>
            </a:r>
            <a:r>
              <a:rPr lang="en-US" dirty="0"/>
              <a:t> </a:t>
            </a:r>
            <a:r>
              <a:rPr lang="en-US" dirty="0" err="1"/>
              <a:t>lungdamna</a:t>
            </a:r>
            <a:r>
              <a:rPr lang="en-US" dirty="0"/>
              <a:t> </a:t>
            </a:r>
            <a:r>
              <a:rPr lang="en-US" dirty="0" err="1"/>
              <a:t>thu</a:t>
            </a:r>
            <a:r>
              <a:rPr lang="en-US" dirty="0"/>
              <a:t> in,</a:t>
            </a:r>
            <a:br>
              <a:rPr lang="en-US" dirty="0"/>
            </a:br>
            <a:r>
              <a:rPr lang="en-US" dirty="0" err="1"/>
              <a:t>Misia</a:t>
            </a:r>
            <a:r>
              <a:rPr lang="en-US" dirty="0"/>
              <a:t> </a:t>
            </a:r>
            <a:r>
              <a:rPr lang="en-US" dirty="0" err="1"/>
              <a:t>puah</a:t>
            </a:r>
            <a:r>
              <a:rPr lang="en-US" dirty="0"/>
              <a:t>, </a:t>
            </a:r>
            <a:r>
              <a:rPr lang="en-US" dirty="0" err="1"/>
              <a:t>mipha</a:t>
            </a:r>
            <a:r>
              <a:rPr lang="en-US" dirty="0"/>
              <a:t> </a:t>
            </a:r>
            <a:r>
              <a:rPr lang="en-US" dirty="0" err="1"/>
              <a:t>hehnem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Na </a:t>
            </a:r>
            <a:r>
              <a:rPr lang="en-US" dirty="0" err="1"/>
              <a:t>thupha’n</a:t>
            </a:r>
            <a:r>
              <a:rPr lang="en-US" dirty="0"/>
              <a:t> ta tam </a:t>
            </a:r>
            <a:r>
              <a:rPr lang="en-US" dirty="0" err="1"/>
              <a:t>tawi</a:t>
            </a:r>
            <a:r>
              <a:rPr lang="en-US" dirty="0"/>
              <a:t> in,</a:t>
            </a:r>
            <a:br>
              <a:rPr lang="en-US" dirty="0"/>
            </a:br>
            <a:r>
              <a:rPr lang="en-US" dirty="0" err="1"/>
              <a:t>Siatna</a:t>
            </a:r>
            <a:r>
              <a:rPr lang="en-US" dirty="0"/>
              <a:t> </a:t>
            </a:r>
            <a:r>
              <a:rPr lang="en-US" dirty="0" err="1"/>
              <a:t>khempeuh</a:t>
            </a:r>
            <a:r>
              <a:rPr lang="en-US" dirty="0"/>
              <a:t> a </a:t>
            </a:r>
            <a:r>
              <a:rPr lang="en-US" dirty="0" err="1"/>
              <a:t>pha’n</a:t>
            </a:r>
            <a:r>
              <a:rPr lang="en-US" dirty="0"/>
              <a:t> </a:t>
            </a:r>
            <a:r>
              <a:rPr lang="en-US" dirty="0" err="1"/>
              <a:t>lem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[ </a:t>
            </a:r>
            <a:r>
              <a:rPr lang="en-US" dirty="0" err="1"/>
              <a:t>Tua</a:t>
            </a:r>
            <a:r>
              <a:rPr lang="en-US" dirty="0"/>
              <a:t> bang </a:t>
            </a:r>
            <a:r>
              <a:rPr lang="en-US" dirty="0" err="1"/>
              <a:t>piang</a:t>
            </a:r>
            <a:r>
              <a:rPr lang="en-US" dirty="0"/>
              <a:t> hen </a:t>
            </a:r>
            <a:r>
              <a:rPr lang="en-US" dirty="0" err="1"/>
              <a:t>nipi</a:t>
            </a:r>
            <a:r>
              <a:rPr lang="en-US" dirty="0"/>
              <a:t> </a:t>
            </a:r>
            <a:r>
              <a:rPr lang="en-US" dirty="0" err="1"/>
              <a:t>teng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 err="1"/>
              <a:t>Vantung</a:t>
            </a:r>
            <a:r>
              <a:rPr lang="en-US" dirty="0"/>
              <a:t> </a:t>
            </a:r>
            <a:r>
              <a:rPr lang="en-US" dirty="0" err="1"/>
              <a:t>pawlpi</a:t>
            </a:r>
            <a:r>
              <a:rPr lang="en-US" dirty="0"/>
              <a:t> tun </a:t>
            </a:r>
            <a:r>
              <a:rPr lang="en-US" dirty="0" err="1"/>
              <a:t>mateng</a:t>
            </a:r>
            <a:r>
              <a:rPr lang="en-US" dirty="0"/>
              <a:t> ]2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166693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67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198. CIDAM  IN   NIPI  KHAT  SUNG </vt:lpstr>
      <vt:lpstr>1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11</cp:revision>
  <dcterms:created xsi:type="dcterms:W3CDTF">2018-12-14T14:08:08Z</dcterms:created>
  <dcterms:modified xsi:type="dcterms:W3CDTF">2018-12-15T10:37:13Z</dcterms:modified>
</cp:coreProperties>
</file>